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266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F255-3FB5-A22F-7233-1AA46825A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03F1F-9811-8A49-437D-0E32DB213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53B8-CA6E-1235-458C-82DA8115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7B374-CC11-5D5B-F9D2-853B76AE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580DF-42EE-10D7-BE6D-F5D1F067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7A55-1589-01D6-AB7D-8909B4A4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9598F-C3FD-6505-831E-40C062965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9AC40-AC8F-2E87-DDBC-C5CD9BF1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154A-B594-9C32-2C77-2ECCE59D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3F97-30C1-6E31-EB4F-FF19CD72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4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20806A-C34F-5A9B-6F1B-26BA7E506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2D553-5268-20D0-CA0E-D58F6BDE0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988D3-BFC2-6D43-0BB5-019DC85CA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1E9C-B9EB-06AA-F429-3B5630AE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2AD3-81EB-E16B-E3F5-6386A023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1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911D-C5D3-50F2-CB30-B03D99A4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9AB50-CCA9-F871-F55A-905FB6E5E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0FF84-9E81-FCFB-3EB2-886D0EAC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5CAC-BB60-7BCB-8B9F-18E9ECC3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89EFC-3B37-514E-3A66-B1681145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7167-34A7-E211-C118-94488E11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A280-94A6-7D9D-DEBB-700B6FF0A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17502-839A-E79C-46CB-AFCC5833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06A6A-F3EA-FF35-2571-499CB06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C1DE8-0366-28E6-A045-BD850D66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4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086E-3515-04F1-BBEB-9325DAF6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A0264-9831-15A0-C43E-46FB29155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F7160-1C7F-0AED-690B-2A7FC2098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7BFFD-5CAF-6AA9-3985-9985BD56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78EFC-E5C4-0DB6-961D-1346D988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E229B-1953-2F7C-B692-DE445DF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E2FA-18E4-D18F-8294-B5033CAD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DE234-2DF3-C45F-2555-A873C33D6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92699-9AEC-B4EC-FBC5-DC062C416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7B8EA-2FDF-33DB-30FB-D21713D03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94990-0319-FA5A-14C3-266191A9B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459BA-4F29-7EDA-BEA5-9B3BC44D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40255-B77A-57E4-4C6F-AA09E3D7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F312A-2F60-B9E7-D232-5AB16B0D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0057-0E26-810A-7088-C680061B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4D4ED-FD24-2DA9-C2C0-EF994CC0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1D55E-E342-E296-857A-2D1DF84C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5776-2B50-3056-4025-501EE6B2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7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4165F-47FB-EA0C-2843-C24648F2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583DD-01D1-84E1-09C7-D0B1F915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DEFD1-D9CC-10C5-DCFF-161F67D7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79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A692-13B0-9907-71FA-85C56F43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EA06-005D-6A52-2534-9925B0C8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2501A-F564-2927-70DC-C12EB7A12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93176-0B20-06CC-DBEF-1A977628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83B0A-2412-524B-E0B6-962950DE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8732E-5FDA-1241-7FF5-D7D126BC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9C5B-F183-1E6F-64AE-4C5FD7AD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3ED91-1FE4-1A75-F511-0C63E4187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1A439-CFE4-B22B-EB94-75D72882C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B8A73-0B6A-17A7-4D85-0F702E50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EF4E1-7425-4131-AC00-94894F5A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7C38E-5628-3776-3A90-68CA6692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0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4A849-F45A-D373-4B09-885F3334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C8FA6-3483-9669-0FE0-D28949F3D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8882-2C77-3A7B-BF9B-80BA9025C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9A8C8-5490-419A-9806-00B23D52361C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CFBB-D084-7F1E-FB71-E667982B1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DA84F-71D7-13AF-7F72-C104510B8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1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6.png"/><Relationship Id="rId2" Type="http://schemas.openxmlformats.org/officeDocument/2006/relationships/image" Target="../media/image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19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rocket&#10;&#10;Description automatically generated">
            <a:extLst>
              <a:ext uri="{FF2B5EF4-FFF2-40B4-BE49-F238E27FC236}">
                <a16:creationId xmlns:a16="http://schemas.microsoft.com/office/drawing/2014/main" id="{89383A3F-1104-F1F5-A562-E1981276C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75" y="695322"/>
            <a:ext cx="2562497" cy="2562497"/>
          </a:xfrm>
          <a:prstGeom prst="rect">
            <a:avLst/>
          </a:prstGeom>
        </p:spPr>
      </p:pic>
      <p:pic>
        <p:nvPicPr>
          <p:cNvPr id="9" name="Picture 8" descr="A person standing in front of a stage&#10;&#10;Description automatically generated">
            <a:extLst>
              <a:ext uri="{FF2B5EF4-FFF2-40B4-BE49-F238E27FC236}">
                <a16:creationId xmlns:a16="http://schemas.microsoft.com/office/drawing/2014/main" id="{80B7E8E1-10D2-D0D2-FDAB-A853B2DC8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312" y="695321"/>
            <a:ext cx="2562497" cy="2562497"/>
          </a:xfrm>
          <a:prstGeom prst="rect">
            <a:avLst/>
          </a:prstGeom>
        </p:spPr>
      </p:pic>
      <p:pic>
        <p:nvPicPr>
          <p:cNvPr id="17" name="Picture 16" descr="A close-up of a rocket&#10;&#10;Description automatically generated">
            <a:extLst>
              <a:ext uri="{FF2B5EF4-FFF2-40B4-BE49-F238E27FC236}">
                <a16:creationId xmlns:a16="http://schemas.microsoft.com/office/drawing/2014/main" id="{2C6A040E-950D-2484-60E4-9893BF735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37" y="695322"/>
            <a:ext cx="2562497" cy="2562497"/>
          </a:xfrm>
          <a:prstGeom prst="rect">
            <a:avLst/>
          </a:prstGeom>
        </p:spPr>
      </p:pic>
      <p:pic>
        <p:nvPicPr>
          <p:cNvPr id="20" name="Picture 19" descr="A person standing next to a white pipe&#10;&#10;Description automatically generated">
            <a:extLst>
              <a:ext uri="{FF2B5EF4-FFF2-40B4-BE49-F238E27FC236}">
                <a16:creationId xmlns:a16="http://schemas.microsoft.com/office/drawing/2014/main" id="{5ABE10B2-EB51-52CF-924B-397CB64A7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5323"/>
            <a:ext cx="2562497" cy="2562497"/>
          </a:xfrm>
          <a:prstGeom prst="rect">
            <a:avLst/>
          </a:prstGeom>
        </p:spPr>
      </p:pic>
      <p:pic>
        <p:nvPicPr>
          <p:cNvPr id="21" name="Picture 20" descr="A white object with a black background&#10;&#10;Description automatically generated">
            <a:extLst>
              <a:ext uri="{FF2B5EF4-FFF2-40B4-BE49-F238E27FC236}">
                <a16:creationId xmlns:a16="http://schemas.microsoft.com/office/drawing/2014/main" id="{EC4AB305-654C-4DB2-0CE3-D2D7FDD10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3272"/>
            <a:ext cx="2562497" cy="2562497"/>
          </a:xfrm>
          <a:prstGeom prst="rect">
            <a:avLst/>
          </a:prstGeom>
        </p:spPr>
      </p:pic>
      <p:pic>
        <p:nvPicPr>
          <p:cNvPr id="23" name="Picture 22" descr="A person standing in a dark room with a light bulb&#10;&#10;Description automatically generated">
            <a:extLst>
              <a:ext uri="{FF2B5EF4-FFF2-40B4-BE49-F238E27FC236}">
                <a16:creationId xmlns:a16="http://schemas.microsoft.com/office/drawing/2014/main" id="{D1FCB181-516B-58AB-9AC9-7DF1405A4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312" y="3343405"/>
            <a:ext cx="2562363" cy="2562363"/>
          </a:xfrm>
          <a:prstGeom prst="rect">
            <a:avLst/>
          </a:prstGeom>
        </p:spPr>
      </p:pic>
      <p:pic>
        <p:nvPicPr>
          <p:cNvPr id="25" name="Picture 24" descr="A space shuttle in outer space&#10;&#10;Description automatically generated">
            <a:extLst>
              <a:ext uri="{FF2B5EF4-FFF2-40B4-BE49-F238E27FC236}">
                <a16:creationId xmlns:a16="http://schemas.microsoft.com/office/drawing/2014/main" id="{7EF33726-488C-24C8-E295-202D726CD5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75" y="3343272"/>
            <a:ext cx="2562496" cy="2562496"/>
          </a:xfrm>
          <a:prstGeom prst="rect">
            <a:avLst/>
          </a:prstGeom>
        </p:spPr>
      </p:pic>
      <p:pic>
        <p:nvPicPr>
          <p:cNvPr id="27" name="Picture 26" descr="A satellite in the sky&#10;&#10;Description automatically generated">
            <a:extLst>
              <a:ext uri="{FF2B5EF4-FFF2-40B4-BE49-F238E27FC236}">
                <a16:creationId xmlns:a16="http://schemas.microsoft.com/office/drawing/2014/main" id="{3A177D07-934A-D805-EBBE-1C9FD15C9A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37" y="3343272"/>
            <a:ext cx="2562497" cy="25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9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ong shot of a pipe&#10;&#10;Description automatically generated">
            <a:extLst>
              <a:ext uri="{FF2B5EF4-FFF2-40B4-BE49-F238E27FC236}">
                <a16:creationId xmlns:a16="http://schemas.microsoft.com/office/drawing/2014/main" id="{B4B90393-9AF5-BEBC-715B-44FE3F1D0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68" y="1235933"/>
            <a:ext cx="2562497" cy="2562497"/>
          </a:xfrm>
          <a:prstGeom prst="rect">
            <a:avLst/>
          </a:prstGeom>
        </p:spPr>
      </p:pic>
      <p:pic>
        <p:nvPicPr>
          <p:cNvPr id="29" name="Picture 28" descr="A sunset over a valley&#10;&#10;Description automatically generated">
            <a:extLst>
              <a:ext uri="{FF2B5EF4-FFF2-40B4-BE49-F238E27FC236}">
                <a16:creationId xmlns:a16="http://schemas.microsoft.com/office/drawing/2014/main" id="{AB9001FD-D89A-BDB7-1F7E-E07073238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1" y="3821836"/>
            <a:ext cx="2562496" cy="2562496"/>
          </a:xfrm>
          <a:prstGeom prst="rect">
            <a:avLst/>
          </a:prstGeom>
        </p:spPr>
      </p:pic>
      <p:pic>
        <p:nvPicPr>
          <p:cNvPr id="31" name="Picture 30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1565F810-129E-3A8A-EC83-40086E418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68" y="3821836"/>
            <a:ext cx="2562497" cy="2562497"/>
          </a:xfrm>
          <a:prstGeom prst="rect">
            <a:avLst/>
          </a:prstGeom>
        </p:spPr>
      </p:pic>
      <p:pic>
        <p:nvPicPr>
          <p:cNvPr id="11" name="Picture 10" descr="A long shot of a metal pipe&#10;&#10;Description automatically generated">
            <a:extLst>
              <a:ext uri="{FF2B5EF4-FFF2-40B4-BE49-F238E27FC236}">
                <a16:creationId xmlns:a16="http://schemas.microsoft.com/office/drawing/2014/main" id="{E062BBF3-F37E-2DAC-1DD2-DA4BDA182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35934"/>
            <a:ext cx="2562497" cy="25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0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19F651-E8E4-8E50-B437-D541AE65864F}"/>
              </a:ext>
            </a:extLst>
          </p:cNvPr>
          <p:cNvGrpSpPr/>
          <p:nvPr/>
        </p:nvGrpSpPr>
        <p:grpSpPr>
          <a:xfrm>
            <a:off x="2778426" y="136316"/>
            <a:ext cx="6635147" cy="6585368"/>
            <a:chOff x="3145900" y="136316"/>
            <a:chExt cx="6635147" cy="6585368"/>
          </a:xfrm>
        </p:grpSpPr>
        <p:pic>
          <p:nvPicPr>
            <p:cNvPr id="2" name="Picture 1" descr="A person standing next to a white pipe&#10;&#10;Description automatically generated">
              <a:extLst>
                <a:ext uri="{FF2B5EF4-FFF2-40B4-BE49-F238E27FC236}">
                  <a16:creationId xmlns:a16="http://schemas.microsoft.com/office/drawing/2014/main" id="{B8E8BB7C-1A34-FA93-4FF4-7B07026AC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900" y="136316"/>
              <a:ext cx="2167128" cy="2167128"/>
            </a:xfrm>
            <a:prstGeom prst="rect">
              <a:avLst/>
            </a:prstGeom>
          </p:spPr>
        </p:pic>
        <p:pic>
          <p:nvPicPr>
            <p:cNvPr id="4" name="Picture 3" descr="A white object with a black background&#10;&#10;Description automatically generated">
              <a:extLst>
                <a:ext uri="{FF2B5EF4-FFF2-40B4-BE49-F238E27FC236}">
                  <a16:creationId xmlns:a16="http://schemas.microsoft.com/office/drawing/2014/main" id="{6C05D56E-C111-D2EC-7D4D-35F2EEF22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910" y="136316"/>
              <a:ext cx="2167128" cy="2167128"/>
            </a:xfrm>
            <a:prstGeom prst="rect">
              <a:avLst/>
            </a:prstGeom>
          </p:spPr>
        </p:pic>
        <p:pic>
          <p:nvPicPr>
            <p:cNvPr id="3" name="Picture 2" descr="A cardboard box with drawings on it&#10;&#10;Description automatically generated">
              <a:extLst>
                <a:ext uri="{FF2B5EF4-FFF2-40B4-BE49-F238E27FC236}">
                  <a16:creationId xmlns:a16="http://schemas.microsoft.com/office/drawing/2014/main" id="{54E4B2E1-CC9A-168B-50CA-DEED9FCE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919" y="136316"/>
              <a:ext cx="2167128" cy="2167128"/>
            </a:xfrm>
            <a:prstGeom prst="rect">
              <a:avLst/>
            </a:prstGeom>
          </p:spPr>
        </p:pic>
        <p:pic>
          <p:nvPicPr>
            <p:cNvPr id="5" name="Picture 4" descr="A close-up of a rocket&#10;&#10;Description automatically generated">
              <a:extLst>
                <a:ext uri="{FF2B5EF4-FFF2-40B4-BE49-F238E27FC236}">
                  <a16:creationId xmlns:a16="http://schemas.microsoft.com/office/drawing/2014/main" id="{C96F46F2-E1A9-3A81-81B7-C3D60D730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910" y="4554556"/>
              <a:ext cx="2167128" cy="2167128"/>
            </a:xfrm>
            <a:prstGeom prst="rect">
              <a:avLst/>
            </a:prstGeom>
          </p:spPr>
        </p:pic>
        <p:pic>
          <p:nvPicPr>
            <p:cNvPr id="6" name="Picture 5" descr="A person standing in front of a stage&#10;&#10;Description automatically generated">
              <a:extLst>
                <a:ext uri="{FF2B5EF4-FFF2-40B4-BE49-F238E27FC236}">
                  <a16:creationId xmlns:a16="http://schemas.microsoft.com/office/drawing/2014/main" id="{E65E4F15-5922-5EE2-514A-C677BA339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919" y="4554556"/>
              <a:ext cx="2167128" cy="2167128"/>
            </a:xfrm>
            <a:prstGeom prst="rect">
              <a:avLst/>
            </a:prstGeom>
          </p:spPr>
        </p:pic>
        <p:pic>
          <p:nvPicPr>
            <p:cNvPr id="7" name="Picture 6" descr="A close-up of a rocket&#10;&#10;Description automatically generated">
              <a:extLst>
                <a:ext uri="{FF2B5EF4-FFF2-40B4-BE49-F238E27FC236}">
                  <a16:creationId xmlns:a16="http://schemas.microsoft.com/office/drawing/2014/main" id="{4CCEC842-BC99-D061-389A-774866AC5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900" y="4554556"/>
              <a:ext cx="2167128" cy="2167128"/>
            </a:xfrm>
            <a:prstGeom prst="rect">
              <a:avLst/>
            </a:prstGeom>
          </p:spPr>
        </p:pic>
        <p:pic>
          <p:nvPicPr>
            <p:cNvPr id="8" name="Picture 7" descr="A person standing in a dark room with a light bulb&#10;&#10;Description automatically generated">
              <a:extLst>
                <a:ext uri="{FF2B5EF4-FFF2-40B4-BE49-F238E27FC236}">
                  <a16:creationId xmlns:a16="http://schemas.microsoft.com/office/drawing/2014/main" id="{E488791B-BCC8-E123-0462-83651B6B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919" y="2345436"/>
              <a:ext cx="2167128" cy="2167128"/>
            </a:xfrm>
            <a:prstGeom prst="rect">
              <a:avLst/>
            </a:prstGeom>
          </p:spPr>
        </p:pic>
        <p:pic>
          <p:nvPicPr>
            <p:cNvPr id="9" name="Picture 8" descr="A space shuttle in outer space&#10;&#10;Description automatically generated">
              <a:extLst>
                <a:ext uri="{FF2B5EF4-FFF2-40B4-BE49-F238E27FC236}">
                  <a16:creationId xmlns:a16="http://schemas.microsoft.com/office/drawing/2014/main" id="{BDC648A8-AF9C-9BA0-F2F6-E255E3BCA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910" y="2345436"/>
              <a:ext cx="2167128" cy="2167128"/>
            </a:xfrm>
            <a:prstGeom prst="rect">
              <a:avLst/>
            </a:prstGeom>
          </p:spPr>
        </p:pic>
        <p:pic>
          <p:nvPicPr>
            <p:cNvPr id="10" name="Picture 9" descr="A satellite in the sky&#10;&#10;Description automatically generated">
              <a:extLst>
                <a:ext uri="{FF2B5EF4-FFF2-40B4-BE49-F238E27FC236}">
                  <a16:creationId xmlns:a16="http://schemas.microsoft.com/office/drawing/2014/main" id="{52029936-A329-624D-DAC4-041F32685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900" y="2345436"/>
              <a:ext cx="2167128" cy="2167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127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6871B51-07A7-73B9-C59E-0D8FD9900B67}"/>
              </a:ext>
            </a:extLst>
          </p:cNvPr>
          <p:cNvGrpSpPr/>
          <p:nvPr/>
        </p:nvGrpSpPr>
        <p:grpSpPr>
          <a:xfrm>
            <a:off x="2795360" y="2345436"/>
            <a:ext cx="6601279" cy="4376248"/>
            <a:chOff x="2795360" y="2345436"/>
            <a:chExt cx="6601279" cy="4376248"/>
          </a:xfrm>
        </p:grpSpPr>
        <p:pic>
          <p:nvPicPr>
            <p:cNvPr id="5" name="Picture 4" descr="A close-up of a rocket&#10;&#10;Description automatically generated">
              <a:extLst>
                <a:ext uri="{FF2B5EF4-FFF2-40B4-BE49-F238E27FC236}">
                  <a16:creationId xmlns:a16="http://schemas.microsoft.com/office/drawing/2014/main" id="{C96F46F2-E1A9-3A81-81B7-C3D60D730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436" y="4554556"/>
              <a:ext cx="2167128" cy="2167128"/>
            </a:xfrm>
            <a:prstGeom prst="rect">
              <a:avLst/>
            </a:prstGeom>
          </p:spPr>
        </p:pic>
        <p:pic>
          <p:nvPicPr>
            <p:cNvPr id="6" name="Picture 5" descr="A person standing in front of a stage&#10;&#10;Description automatically generated">
              <a:extLst>
                <a:ext uri="{FF2B5EF4-FFF2-40B4-BE49-F238E27FC236}">
                  <a16:creationId xmlns:a16="http://schemas.microsoft.com/office/drawing/2014/main" id="{E65E4F15-5922-5EE2-514A-C677BA339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511" y="4554556"/>
              <a:ext cx="2167128" cy="2167128"/>
            </a:xfrm>
            <a:prstGeom prst="rect">
              <a:avLst/>
            </a:prstGeom>
          </p:spPr>
        </p:pic>
        <p:pic>
          <p:nvPicPr>
            <p:cNvPr id="7" name="Picture 6" descr="A close-up of a rocket&#10;&#10;Description automatically generated">
              <a:extLst>
                <a:ext uri="{FF2B5EF4-FFF2-40B4-BE49-F238E27FC236}">
                  <a16:creationId xmlns:a16="http://schemas.microsoft.com/office/drawing/2014/main" id="{4CCEC842-BC99-D061-389A-774866AC5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360" y="4554556"/>
              <a:ext cx="2167128" cy="2167128"/>
            </a:xfrm>
            <a:prstGeom prst="rect">
              <a:avLst/>
            </a:prstGeom>
          </p:spPr>
        </p:pic>
        <p:pic>
          <p:nvPicPr>
            <p:cNvPr id="8" name="Picture 7" descr="A person standing in a dark room with a light bulb&#10;&#10;Description automatically generated">
              <a:extLst>
                <a:ext uri="{FF2B5EF4-FFF2-40B4-BE49-F238E27FC236}">
                  <a16:creationId xmlns:a16="http://schemas.microsoft.com/office/drawing/2014/main" id="{E488791B-BCC8-E123-0462-83651B6B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511" y="2345436"/>
              <a:ext cx="2167128" cy="2167128"/>
            </a:xfrm>
            <a:prstGeom prst="rect">
              <a:avLst/>
            </a:prstGeom>
          </p:spPr>
        </p:pic>
        <p:pic>
          <p:nvPicPr>
            <p:cNvPr id="9" name="Picture 8" descr="A space shuttle in outer space&#10;&#10;Description automatically generated">
              <a:extLst>
                <a:ext uri="{FF2B5EF4-FFF2-40B4-BE49-F238E27FC236}">
                  <a16:creationId xmlns:a16="http://schemas.microsoft.com/office/drawing/2014/main" id="{BDC648A8-AF9C-9BA0-F2F6-E255E3BCA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436" y="2345436"/>
              <a:ext cx="2167128" cy="2167128"/>
            </a:xfrm>
            <a:prstGeom prst="rect">
              <a:avLst/>
            </a:prstGeom>
          </p:spPr>
        </p:pic>
        <p:pic>
          <p:nvPicPr>
            <p:cNvPr id="10" name="Picture 9" descr="A satellite in the sky&#10;&#10;Description automatically generated">
              <a:extLst>
                <a:ext uri="{FF2B5EF4-FFF2-40B4-BE49-F238E27FC236}">
                  <a16:creationId xmlns:a16="http://schemas.microsoft.com/office/drawing/2014/main" id="{52029936-A329-624D-DAC4-041F32685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360" y="2345436"/>
              <a:ext cx="2167128" cy="216712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2B35E0-BAD0-1C0F-A4E4-3462997F388E}"/>
              </a:ext>
            </a:extLst>
          </p:cNvPr>
          <p:cNvGrpSpPr/>
          <p:nvPr/>
        </p:nvGrpSpPr>
        <p:grpSpPr>
          <a:xfrm>
            <a:off x="3878924" y="136316"/>
            <a:ext cx="4384204" cy="2167128"/>
            <a:chOff x="3878924" y="136316"/>
            <a:chExt cx="4384204" cy="2167128"/>
          </a:xfrm>
        </p:grpSpPr>
        <p:pic>
          <p:nvPicPr>
            <p:cNvPr id="17" name="Picture 16" descr="A person standing next to a white pipe&#10;&#10;Description automatically generated">
              <a:extLst>
                <a:ext uri="{FF2B5EF4-FFF2-40B4-BE49-F238E27FC236}">
                  <a16:creationId xmlns:a16="http://schemas.microsoft.com/office/drawing/2014/main" id="{4F02AA60-B61B-96DA-E4E6-DF6347187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924" y="136316"/>
              <a:ext cx="2167128" cy="2167128"/>
            </a:xfrm>
            <a:prstGeom prst="rect">
              <a:avLst/>
            </a:prstGeom>
          </p:spPr>
        </p:pic>
        <p:pic>
          <p:nvPicPr>
            <p:cNvPr id="18" name="Picture 17" descr="A white object with a black background&#10;&#10;Description automatically generated">
              <a:extLst>
                <a:ext uri="{FF2B5EF4-FFF2-40B4-BE49-F238E27FC236}">
                  <a16:creationId xmlns:a16="http://schemas.microsoft.com/office/drawing/2014/main" id="{75ABC366-C9F2-C2BE-24FF-3BB6520F5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36316"/>
              <a:ext cx="2167128" cy="2167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66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standing next to a white pipe&#10;&#10;Description automatically generated">
            <a:extLst>
              <a:ext uri="{FF2B5EF4-FFF2-40B4-BE49-F238E27FC236}">
                <a16:creationId xmlns:a16="http://schemas.microsoft.com/office/drawing/2014/main" id="{4F02AA60-B61B-96DA-E4E6-DF6347187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7128" cy="2167128"/>
          </a:xfrm>
          <a:prstGeom prst="rect">
            <a:avLst/>
          </a:prstGeom>
        </p:spPr>
      </p:pic>
      <p:pic>
        <p:nvPicPr>
          <p:cNvPr id="18" name="Picture 17" descr="A white object with a black background&#10;&#10;Description automatically generated">
            <a:extLst>
              <a:ext uri="{FF2B5EF4-FFF2-40B4-BE49-F238E27FC236}">
                <a16:creationId xmlns:a16="http://schemas.microsoft.com/office/drawing/2014/main" id="{75ABC366-C9F2-C2BE-24FF-3BB6520F5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7395" y="359864"/>
            <a:ext cx="2167128" cy="2167128"/>
          </a:xfrm>
          <a:prstGeom prst="rect">
            <a:avLst/>
          </a:prstGeom>
        </p:spPr>
      </p:pic>
      <p:pic>
        <p:nvPicPr>
          <p:cNvPr id="3" name="Picture 2" descr="A satellite on a roof&#10;&#10;Description automatically generated with medium confidence">
            <a:extLst>
              <a:ext uri="{FF2B5EF4-FFF2-40B4-BE49-F238E27FC236}">
                <a16:creationId xmlns:a16="http://schemas.microsoft.com/office/drawing/2014/main" id="{7CEB5167-914A-283A-E5B5-BBCAB59C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654" y="-10916"/>
            <a:ext cx="2167128" cy="2167128"/>
          </a:xfrm>
          <a:prstGeom prst="rect">
            <a:avLst/>
          </a:prstGeom>
        </p:spPr>
      </p:pic>
      <p:pic>
        <p:nvPicPr>
          <p:cNvPr id="14" name="Picture 13" descr="A satellite in outer space&#10;&#10;Description automatically generated">
            <a:extLst>
              <a:ext uri="{FF2B5EF4-FFF2-40B4-BE49-F238E27FC236}">
                <a16:creationId xmlns:a16="http://schemas.microsoft.com/office/drawing/2014/main" id="{FC642DF3-A06D-394E-7A51-4BBA3DC8C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654" y="2329062"/>
            <a:ext cx="2167128" cy="2167128"/>
          </a:xfrm>
          <a:prstGeom prst="rect">
            <a:avLst/>
          </a:prstGeom>
        </p:spPr>
      </p:pic>
      <p:pic>
        <p:nvPicPr>
          <p:cNvPr id="16" name="Picture 15" descr="A person standing in front of a stage&#10;&#10;Description automatically generated">
            <a:extLst>
              <a:ext uri="{FF2B5EF4-FFF2-40B4-BE49-F238E27FC236}">
                <a16:creationId xmlns:a16="http://schemas.microsoft.com/office/drawing/2014/main" id="{294FB389-EEDD-2EF8-7FA4-B634561340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654" y="4679956"/>
            <a:ext cx="2167128" cy="2167128"/>
          </a:xfrm>
          <a:prstGeom prst="rect">
            <a:avLst/>
          </a:prstGeom>
        </p:spPr>
      </p:pic>
      <p:pic>
        <p:nvPicPr>
          <p:cNvPr id="21" name="Picture 20" descr="A cardboard box with drawings on it&#10;&#10;Description automatically generated">
            <a:extLst>
              <a:ext uri="{FF2B5EF4-FFF2-40B4-BE49-F238E27FC236}">
                <a16:creationId xmlns:a16="http://schemas.microsoft.com/office/drawing/2014/main" id="{D4550BC9-8A8D-7C29-BA37-40A49F395F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9978"/>
            <a:ext cx="2167128" cy="2167128"/>
          </a:xfrm>
          <a:prstGeom prst="rect">
            <a:avLst/>
          </a:prstGeom>
        </p:spPr>
      </p:pic>
      <p:pic>
        <p:nvPicPr>
          <p:cNvPr id="23" name="Picture 22" descr="A person standing in a dark room with a light pole&#10;&#10;Description automatically generated">
            <a:extLst>
              <a:ext uri="{FF2B5EF4-FFF2-40B4-BE49-F238E27FC236}">
                <a16:creationId xmlns:a16="http://schemas.microsoft.com/office/drawing/2014/main" id="{C73FE3B6-3D60-5B96-4113-0EB091AF5A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872"/>
            <a:ext cx="2167128" cy="2167128"/>
          </a:xfrm>
          <a:prstGeom prst="rect">
            <a:avLst/>
          </a:prstGeom>
        </p:spPr>
      </p:pic>
      <p:pic>
        <p:nvPicPr>
          <p:cNvPr id="25" name="Picture 24" descr="A close-up of a rocket&#10;&#10;Description automatically generated">
            <a:extLst>
              <a:ext uri="{FF2B5EF4-FFF2-40B4-BE49-F238E27FC236}">
                <a16:creationId xmlns:a16="http://schemas.microsoft.com/office/drawing/2014/main" id="{D046DA94-9EDD-C1D5-7996-EF44A13849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001" y="-10916"/>
            <a:ext cx="2167128" cy="2167128"/>
          </a:xfrm>
          <a:prstGeom prst="rect">
            <a:avLst/>
          </a:prstGeom>
        </p:spPr>
      </p:pic>
      <p:pic>
        <p:nvPicPr>
          <p:cNvPr id="27" name="Picture 26" descr="A cardboard box with a fan on top of it&#10;&#10;Description automatically generated with medium confidence">
            <a:extLst>
              <a:ext uri="{FF2B5EF4-FFF2-40B4-BE49-F238E27FC236}">
                <a16:creationId xmlns:a16="http://schemas.microsoft.com/office/drawing/2014/main" id="{76DFCD93-7121-A208-6D7F-036AA435D4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001" y="2329062"/>
            <a:ext cx="2167128" cy="2167128"/>
          </a:xfrm>
          <a:prstGeom prst="rect">
            <a:avLst/>
          </a:prstGeom>
        </p:spPr>
      </p:pic>
      <p:pic>
        <p:nvPicPr>
          <p:cNvPr id="29" name="Picture 28" descr="A person standing in front of a light&#10;&#10;Description automatically generated">
            <a:extLst>
              <a:ext uri="{FF2B5EF4-FFF2-40B4-BE49-F238E27FC236}">
                <a16:creationId xmlns:a16="http://schemas.microsoft.com/office/drawing/2014/main" id="{7801B4F2-8ECF-B48D-18E3-FF40D05045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001" y="4679956"/>
            <a:ext cx="2167128" cy="2167128"/>
          </a:xfrm>
          <a:prstGeom prst="rect">
            <a:avLst/>
          </a:prstGeom>
        </p:spPr>
      </p:pic>
      <p:pic>
        <p:nvPicPr>
          <p:cNvPr id="36" name="Picture 35" descr="A cardboard box with drawings on it&#10;&#10;Description automatically generated">
            <a:extLst>
              <a:ext uri="{FF2B5EF4-FFF2-40B4-BE49-F238E27FC236}">
                <a16:creationId xmlns:a16="http://schemas.microsoft.com/office/drawing/2014/main" id="{D2DA7568-C114-1CCD-3561-4853D5812F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28" y="0"/>
            <a:ext cx="2167128" cy="2167128"/>
          </a:xfrm>
          <a:prstGeom prst="rect">
            <a:avLst/>
          </a:prstGeom>
        </p:spPr>
      </p:pic>
      <p:pic>
        <p:nvPicPr>
          <p:cNvPr id="37" name="Picture 36" descr="A cardboard tube with drawings on it&#10;&#10;Description automatically generated">
            <a:extLst>
              <a:ext uri="{FF2B5EF4-FFF2-40B4-BE49-F238E27FC236}">
                <a16:creationId xmlns:a16="http://schemas.microsoft.com/office/drawing/2014/main" id="{58C69198-2D8E-2965-B47C-DB1506B145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28" y="2339978"/>
            <a:ext cx="2167128" cy="2167128"/>
          </a:xfrm>
          <a:prstGeom prst="rect">
            <a:avLst/>
          </a:prstGeom>
        </p:spPr>
      </p:pic>
      <p:pic>
        <p:nvPicPr>
          <p:cNvPr id="38" name="Picture 37" descr="A cardboard box with a blue and white pipe&#10;&#10;Description automatically generated">
            <a:extLst>
              <a:ext uri="{FF2B5EF4-FFF2-40B4-BE49-F238E27FC236}">
                <a16:creationId xmlns:a16="http://schemas.microsoft.com/office/drawing/2014/main" id="{47561D54-2CDE-FD90-6E15-2D76669927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28" y="4690872"/>
            <a:ext cx="2167128" cy="2167128"/>
          </a:xfrm>
          <a:prstGeom prst="rect">
            <a:avLst/>
          </a:prstGeom>
        </p:spPr>
      </p:pic>
      <p:pic>
        <p:nvPicPr>
          <p:cNvPr id="39" name="Picture 38" descr="A person standing in a dark room with a light bulb&#10;&#10;Description automatically generated">
            <a:extLst>
              <a:ext uri="{FF2B5EF4-FFF2-40B4-BE49-F238E27FC236}">
                <a16:creationId xmlns:a16="http://schemas.microsoft.com/office/drawing/2014/main" id="{E488791B-BCC8-E123-0462-83651B6BBD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26" y="4679956"/>
            <a:ext cx="2167128" cy="2167128"/>
          </a:xfrm>
          <a:prstGeom prst="rect">
            <a:avLst/>
          </a:prstGeom>
        </p:spPr>
      </p:pic>
      <p:pic>
        <p:nvPicPr>
          <p:cNvPr id="40" name="Picture 39" descr="A space shuttle in outer space&#10;&#10;Description automatically generated">
            <a:extLst>
              <a:ext uri="{FF2B5EF4-FFF2-40B4-BE49-F238E27FC236}">
                <a16:creationId xmlns:a16="http://schemas.microsoft.com/office/drawing/2014/main" id="{BDC648A8-AF9C-9BA0-F2F6-E255E3BCAD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26" y="2329062"/>
            <a:ext cx="2167128" cy="2167128"/>
          </a:xfrm>
          <a:prstGeom prst="rect">
            <a:avLst/>
          </a:prstGeom>
        </p:spPr>
      </p:pic>
      <p:pic>
        <p:nvPicPr>
          <p:cNvPr id="41" name="Picture 40" descr="A satellite in the sky&#10;&#10;Description automatically generated">
            <a:extLst>
              <a:ext uri="{FF2B5EF4-FFF2-40B4-BE49-F238E27FC236}">
                <a16:creationId xmlns:a16="http://schemas.microsoft.com/office/drawing/2014/main" id="{52029936-A329-624D-DAC4-041F326858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26" y="-10916"/>
            <a:ext cx="2167128" cy="21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6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97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7</cp:revision>
  <dcterms:created xsi:type="dcterms:W3CDTF">2024-03-22T11:28:11Z</dcterms:created>
  <dcterms:modified xsi:type="dcterms:W3CDTF">2024-04-03T21:24:10Z</dcterms:modified>
</cp:coreProperties>
</file>